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letter"/>
  <p:notesSz cx="6858000" cy="9144000"/>
  <p:defaultTextStyle>
    <a:defPPr>
      <a:defRPr lang="es-CO"/>
    </a:defPPr>
    <a:lvl1pPr marL="0" algn="l" defTabSz="768079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1pPr>
    <a:lvl2pPr marL="384039" algn="l" defTabSz="768079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2pPr>
    <a:lvl3pPr marL="768079" algn="l" defTabSz="768079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3pPr>
    <a:lvl4pPr marL="1152118" algn="l" defTabSz="768079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4pPr>
    <a:lvl5pPr marL="1536157" algn="l" defTabSz="768079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5pPr>
    <a:lvl6pPr marL="1920195" algn="l" defTabSz="768079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6pPr>
    <a:lvl7pPr marL="2304235" algn="l" defTabSz="768079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7pPr>
    <a:lvl8pPr marL="2688274" algn="l" defTabSz="768079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8pPr>
    <a:lvl9pPr marL="3072313" algn="l" defTabSz="768079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61" d="100"/>
          <a:sy n="61" d="100"/>
        </p:scale>
        <p:origin x="-1920" y="-60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0018-2A2F-45DF-955B-EAECAD72B8BC}" type="datetimeFigureOut">
              <a:rPr lang="es-ES_tradnl" smtClean="0"/>
              <a:t>11/09/2015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94D5-677B-4201-827C-8FA530C18D24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655573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0018-2A2F-45DF-955B-EAECAD72B8BC}" type="datetimeFigureOut">
              <a:rPr lang="es-ES_tradnl" smtClean="0"/>
              <a:t>11/09/2015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94D5-677B-4201-827C-8FA530C18D24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0853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0018-2A2F-45DF-955B-EAECAD72B8BC}" type="datetimeFigureOut">
              <a:rPr lang="es-ES_tradnl" smtClean="0"/>
              <a:t>11/09/2015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94D5-677B-4201-827C-8FA530C18D24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89703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0018-2A2F-45DF-955B-EAECAD72B8BC}" type="datetimeFigureOut">
              <a:rPr lang="es-ES_tradnl" smtClean="0"/>
              <a:t>11/09/2015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94D5-677B-4201-827C-8FA530C18D24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19006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0018-2A2F-45DF-955B-EAECAD72B8BC}" type="datetimeFigureOut">
              <a:rPr lang="es-ES_tradnl" smtClean="0"/>
              <a:t>11/09/2015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94D5-677B-4201-827C-8FA530C18D24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110252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0018-2A2F-45DF-955B-EAECAD72B8BC}" type="datetimeFigureOut">
              <a:rPr lang="es-ES_tradnl" smtClean="0"/>
              <a:t>11/09/2015</a:t>
            </a:fld>
            <a:endParaRPr lang="es-ES_trad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94D5-677B-4201-827C-8FA530C18D24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8197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0018-2A2F-45DF-955B-EAECAD72B8BC}" type="datetimeFigureOut">
              <a:rPr lang="es-ES_tradnl" smtClean="0"/>
              <a:t>11/09/2015</a:t>
            </a:fld>
            <a:endParaRPr lang="es-ES_trad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94D5-677B-4201-827C-8FA530C18D24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21701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0018-2A2F-45DF-955B-EAECAD72B8BC}" type="datetimeFigureOut">
              <a:rPr lang="es-ES_tradnl" smtClean="0"/>
              <a:t>11/09/2015</a:t>
            </a:fld>
            <a:endParaRPr lang="es-ES_trad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94D5-677B-4201-827C-8FA530C18D24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3782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0018-2A2F-45DF-955B-EAECAD72B8BC}" type="datetimeFigureOut">
              <a:rPr lang="es-ES_tradnl" smtClean="0"/>
              <a:t>11/09/2015</a:t>
            </a:fld>
            <a:endParaRPr lang="es-ES_trad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94D5-677B-4201-827C-8FA530C18D24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14632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0018-2A2F-45DF-955B-EAECAD72B8BC}" type="datetimeFigureOut">
              <a:rPr lang="es-ES_tradnl" smtClean="0"/>
              <a:t>11/09/2015</a:t>
            </a:fld>
            <a:endParaRPr lang="es-ES_trad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94D5-677B-4201-827C-8FA530C18D24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00350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0018-2A2F-45DF-955B-EAECAD72B8BC}" type="datetimeFigureOut">
              <a:rPr lang="es-ES_tradnl" smtClean="0"/>
              <a:t>11/09/2015</a:t>
            </a:fld>
            <a:endParaRPr lang="es-ES_trad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94D5-677B-4201-827C-8FA530C18D24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9022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10018-2A2F-45DF-955B-EAECAD72B8BC}" type="datetimeFigureOut">
              <a:rPr lang="es-ES_tradnl" smtClean="0"/>
              <a:t>11/09/2015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D94D5-677B-4201-827C-8FA530C18D24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1138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Imagen 35"/>
          <p:cNvPicPr>
            <a:picLocks noChangeAspect="1"/>
          </p:cNvPicPr>
          <p:nvPr/>
        </p:nvPicPr>
        <p:blipFill rotWithShape="1">
          <a:blip r:embed="rId2"/>
          <a:srcRect l="44589" t="70501" r="28284" b="10749"/>
          <a:stretch/>
        </p:blipFill>
        <p:spPr>
          <a:xfrm>
            <a:off x="0" y="7455647"/>
            <a:ext cx="6858000" cy="1688353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 rotWithShape="1">
          <a:blip r:embed="rId2"/>
          <a:srcRect l="44589" t="70501" r="28284" b="10749"/>
          <a:stretch/>
        </p:blipFill>
        <p:spPr>
          <a:xfrm rot="10800000">
            <a:off x="0" y="-36942"/>
            <a:ext cx="6858004" cy="687871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1549823" y="956616"/>
            <a:ext cx="4765947" cy="28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CO" sz="1400" b="1" dirty="0" smtClean="0">
              <a:latin typeface="+mn-lt"/>
              <a:cs typeface="Arial" pitchFamily="34" charset="0"/>
            </a:endParaRPr>
          </a:p>
          <a:p>
            <a:endParaRPr lang="es-CO" sz="1400" b="1" dirty="0">
              <a:latin typeface="+mn-lt"/>
              <a:cs typeface="Arial" pitchFamily="34" charset="0"/>
            </a:endParaRPr>
          </a:p>
          <a:p>
            <a:r>
              <a:rPr lang="es-CO" sz="1400" b="1" dirty="0" smtClean="0">
                <a:latin typeface="+mn-lt"/>
                <a:cs typeface="Arial" pitchFamily="34" charset="0"/>
              </a:rPr>
              <a:t>TITULO DEL PROYECTO</a:t>
            </a:r>
          </a:p>
          <a:p>
            <a:r>
              <a:rPr lang="es-CO" sz="1400" dirty="0" smtClean="0">
                <a:latin typeface="+mn-lt"/>
                <a:cs typeface="Arial" pitchFamily="34" charset="0"/>
              </a:rPr>
              <a:t/>
            </a:r>
            <a:br>
              <a:rPr lang="es-CO" sz="1400" dirty="0" smtClean="0">
                <a:latin typeface="+mn-lt"/>
                <a:cs typeface="Arial" pitchFamily="34" charset="0"/>
              </a:rPr>
            </a:br>
            <a:endParaRPr lang="es-CO" sz="1400" dirty="0">
              <a:latin typeface="+mn-lt"/>
              <a:cs typeface="Arial" pitchFamily="34" charset="0"/>
            </a:endParaRPr>
          </a:p>
        </p:txBody>
      </p:sp>
      <p:sp>
        <p:nvSpPr>
          <p:cNvPr id="9" name="3 CuadroTexto"/>
          <p:cNvSpPr txBox="1"/>
          <p:nvPr/>
        </p:nvSpPr>
        <p:spPr>
          <a:xfrm>
            <a:off x="344279" y="1811423"/>
            <a:ext cx="3062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CO" sz="10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CO" sz="10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s-CO" sz="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4 CuadroTexto"/>
          <p:cNvSpPr txBox="1"/>
          <p:nvPr/>
        </p:nvSpPr>
        <p:spPr>
          <a:xfrm>
            <a:off x="328649" y="5617534"/>
            <a:ext cx="30056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CO" sz="1000" b="1" dirty="0" smtClean="0">
                <a:solidFill>
                  <a:srgbClr val="44546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METODOLOGIA </a:t>
            </a:r>
            <a:endParaRPr lang="es-CO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s-C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56 CuadroTexto"/>
          <p:cNvSpPr txBox="1"/>
          <p:nvPr/>
        </p:nvSpPr>
        <p:spPr>
          <a:xfrm>
            <a:off x="228386" y="1251241"/>
            <a:ext cx="635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" b="1" dirty="0" smtClean="0"/>
              <a:t>INTEGRANTES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3632828" y="6783740"/>
            <a:ext cx="2198038" cy="9750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0070C0"/>
                </a:solidFill>
              </a:rPr>
              <a:t>Referencias bibliográficas</a:t>
            </a:r>
          </a:p>
          <a:p>
            <a:endParaRPr lang="es-ES" dirty="0">
              <a:solidFill>
                <a:srgbClr val="FF0000"/>
              </a:solidFill>
            </a:endParaRPr>
          </a:p>
          <a:p>
            <a:endParaRPr lang="es-ES" dirty="0" smtClean="0">
              <a:solidFill>
                <a:srgbClr val="FF0000"/>
              </a:solidFill>
            </a:endParaRPr>
          </a:p>
          <a:p>
            <a:r>
              <a:rPr lang="es-ES" sz="1050" dirty="0" smtClean="0">
                <a:solidFill>
                  <a:srgbClr val="0070C0"/>
                </a:solidFill>
              </a:rPr>
              <a:t>Normas </a:t>
            </a:r>
            <a:r>
              <a:rPr lang="es-ES" sz="1050" dirty="0" err="1" smtClean="0">
                <a:solidFill>
                  <a:srgbClr val="0070C0"/>
                </a:solidFill>
              </a:rPr>
              <a:t>vancouver</a:t>
            </a:r>
            <a:r>
              <a:rPr lang="es-ES" sz="1050" dirty="0" smtClean="0">
                <a:solidFill>
                  <a:srgbClr val="0070C0"/>
                </a:solidFill>
              </a:rPr>
              <a:t> </a:t>
            </a:r>
            <a:endParaRPr lang="es-ES" sz="1050" dirty="0">
              <a:solidFill>
                <a:srgbClr val="0070C0"/>
              </a:solidFill>
            </a:endParaRPr>
          </a:p>
        </p:txBody>
      </p:sp>
      <p:sp>
        <p:nvSpPr>
          <p:cNvPr id="37" name="7 CuadroTexto"/>
          <p:cNvSpPr txBox="1"/>
          <p:nvPr/>
        </p:nvSpPr>
        <p:spPr>
          <a:xfrm>
            <a:off x="3593811" y="5303101"/>
            <a:ext cx="28903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 smtClean="0">
                <a:solidFill>
                  <a:srgbClr val="0070C0"/>
                </a:solidFill>
              </a:rPr>
              <a:t>CONCLUSIONES : </a:t>
            </a:r>
          </a:p>
          <a:p>
            <a:endParaRPr lang="es-CO" sz="1000" b="1" dirty="0">
              <a:solidFill>
                <a:srgbClr val="FF0000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 rot="18468617">
            <a:off x="5619" y="6756392"/>
            <a:ext cx="3088410" cy="325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Espacio reservado para </a:t>
            </a:r>
            <a:r>
              <a:rPr lang="es-ES" dirty="0" err="1" smtClean="0"/>
              <a:t>metodologi</a:t>
            </a:r>
            <a:r>
              <a:rPr lang="es-ES" dirty="0" err="1"/>
              <a:t>a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8" name="7 CuadroTexto"/>
          <p:cNvSpPr txBox="1"/>
          <p:nvPr/>
        </p:nvSpPr>
        <p:spPr>
          <a:xfrm>
            <a:off x="3646643" y="1466685"/>
            <a:ext cx="28903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 smtClean="0">
                <a:solidFill>
                  <a:srgbClr val="0070C0"/>
                </a:solidFill>
              </a:rPr>
              <a:t>RESULTADOS </a:t>
            </a:r>
          </a:p>
          <a:p>
            <a:endParaRPr lang="es-CO" sz="1000" b="1" dirty="0">
              <a:solidFill>
                <a:srgbClr val="FF0000"/>
              </a:solidFill>
            </a:endParaRPr>
          </a:p>
          <a:p>
            <a:endParaRPr lang="es-CO" sz="1000" b="1" dirty="0">
              <a:solidFill>
                <a:srgbClr val="FF0000"/>
              </a:solidFill>
            </a:endParaRPr>
          </a:p>
          <a:p>
            <a:endParaRPr lang="es-CO" sz="1000" b="1" dirty="0" smtClean="0">
              <a:solidFill>
                <a:srgbClr val="FF0000"/>
              </a:solidFill>
            </a:endParaRPr>
          </a:p>
          <a:p>
            <a:endParaRPr lang="es-CO" sz="1000" b="1" dirty="0">
              <a:solidFill>
                <a:srgbClr val="FF0000"/>
              </a:solidFill>
            </a:endParaRPr>
          </a:p>
          <a:p>
            <a:endParaRPr lang="es-CO" sz="1000" b="1" dirty="0" smtClean="0">
              <a:solidFill>
                <a:srgbClr val="FF0000"/>
              </a:solidFill>
            </a:endParaRPr>
          </a:p>
          <a:p>
            <a:endParaRPr lang="es-CO" sz="1000" b="1" dirty="0">
              <a:solidFill>
                <a:srgbClr val="FF0000"/>
              </a:solidFill>
            </a:endParaRPr>
          </a:p>
          <a:p>
            <a:endParaRPr lang="es-CO" sz="1000" b="1" dirty="0" smtClean="0">
              <a:solidFill>
                <a:srgbClr val="FF0000"/>
              </a:solidFill>
            </a:endParaRPr>
          </a:p>
          <a:p>
            <a:endParaRPr lang="es-CO" sz="1000" b="1" dirty="0">
              <a:solidFill>
                <a:srgbClr val="FF0000"/>
              </a:solidFill>
            </a:endParaRPr>
          </a:p>
          <a:p>
            <a:endParaRPr lang="es-CO" sz="1000" b="1" dirty="0" smtClean="0">
              <a:solidFill>
                <a:srgbClr val="FF0000"/>
              </a:solidFill>
            </a:endParaRPr>
          </a:p>
          <a:p>
            <a:endParaRPr lang="es-CO" sz="1000" b="1" dirty="0">
              <a:solidFill>
                <a:srgbClr val="FF0000"/>
              </a:solidFill>
            </a:endParaRPr>
          </a:p>
          <a:p>
            <a:r>
              <a:rPr lang="es-CO" sz="10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9" name="CuadroTexto 38"/>
          <p:cNvSpPr txBox="1"/>
          <p:nvPr/>
        </p:nvSpPr>
        <p:spPr>
          <a:xfrm rot="19598049">
            <a:off x="3504244" y="2438398"/>
            <a:ext cx="2878042" cy="3250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Espacio reservado para resultados  </a:t>
            </a:r>
            <a:endParaRPr lang="es-ES" dirty="0"/>
          </a:p>
        </p:txBody>
      </p:sp>
      <p:sp>
        <p:nvSpPr>
          <p:cNvPr id="42" name="CuadroTexto 41"/>
          <p:cNvSpPr txBox="1"/>
          <p:nvPr/>
        </p:nvSpPr>
        <p:spPr>
          <a:xfrm rot="19609796">
            <a:off x="3349395" y="7351267"/>
            <a:ext cx="2941831" cy="3250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000000"/>
                </a:solidFill>
              </a:rPr>
              <a:t>Espacio reservado para referencias</a:t>
            </a: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34" name="3 CuadroTexto"/>
          <p:cNvSpPr txBox="1"/>
          <p:nvPr/>
        </p:nvSpPr>
        <p:spPr>
          <a:xfrm>
            <a:off x="228386" y="3449723"/>
            <a:ext cx="30621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CO" sz="800" b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MARCO TEORICO O MARCO DE TRABAJO</a:t>
            </a:r>
            <a:endParaRPr lang="es-CO" sz="800" b="1" dirty="0">
              <a:solidFill>
                <a:srgbClr val="0070C0"/>
              </a:solidFill>
              <a:effectLst/>
              <a:ea typeface="Times New Roman" panose="02020603050405020304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1013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045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4297</TotalTime>
  <Words>32</Words>
  <Application>Microsoft Office PowerPoint</Application>
  <PresentationFormat>Carta (216 x 279 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estudiante</dc:creator>
  <cp:lastModifiedBy>Casa</cp:lastModifiedBy>
  <cp:revision>50</cp:revision>
  <dcterms:created xsi:type="dcterms:W3CDTF">2014-11-07T17:42:21Z</dcterms:created>
  <dcterms:modified xsi:type="dcterms:W3CDTF">2015-09-11T12:39:57Z</dcterms:modified>
</cp:coreProperties>
</file>